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4"/>
  </p:notesMasterIdLst>
  <p:sldIdLst>
    <p:sldId id="256" r:id="rId2"/>
    <p:sldId id="283" r:id="rId3"/>
    <p:sldId id="257" r:id="rId4"/>
    <p:sldId id="259" r:id="rId5"/>
    <p:sldId id="261" r:id="rId6"/>
    <p:sldId id="260" r:id="rId7"/>
    <p:sldId id="288" r:id="rId8"/>
    <p:sldId id="301" r:id="rId9"/>
    <p:sldId id="262" r:id="rId10"/>
    <p:sldId id="292" r:id="rId11"/>
    <p:sldId id="263" r:id="rId12"/>
    <p:sldId id="282" r:id="rId13"/>
    <p:sldId id="293" r:id="rId14"/>
    <p:sldId id="295" r:id="rId15"/>
    <p:sldId id="291" r:id="rId16"/>
    <p:sldId id="285" r:id="rId17"/>
    <p:sldId id="299" r:id="rId18"/>
    <p:sldId id="296" r:id="rId19"/>
    <p:sldId id="274" r:id="rId20"/>
    <p:sldId id="279" r:id="rId21"/>
    <p:sldId id="281" r:id="rId22"/>
    <p:sldId id="298" r:id="rId23"/>
    <p:sldId id="266" r:id="rId24"/>
    <p:sldId id="265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703D8-87AC-41D8-BEAD-0F10D1586914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FF9B-8196-4533-9B3B-BD0570302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52600" y="1"/>
            <a:ext cx="6019800" cy="81253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«Лучший книжный уголок »</a:t>
            </a:r>
          </a:p>
          <a:p>
            <a:pPr algn="ctr"/>
            <a:r>
              <a:rPr lang="ru-RU" sz="4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МБДОУ детский сад №</a:t>
            </a:r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  <a:p>
            <a:pPr algn="ctr"/>
            <a:r>
              <a:rPr lang="ru-RU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 Нерчинск</a:t>
            </a:r>
          </a:p>
          <a:p>
            <a:pPr algn="ctr"/>
            <a:r>
              <a:rPr lang="ru-RU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2019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Воспитатель: Черникова Ирина Николаевна</a:t>
            </a:r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КНИЖ УОЛОК\фото\IMG_20191101_1719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9625"/>
            <a:ext cx="75438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КНИЖ УОЛОК\фото2\IMG_20191106_1557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33400"/>
            <a:ext cx="48006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10800000" flipV="1">
            <a:off x="533400" y="943511"/>
            <a:ext cx="297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книжках можно прочитать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 всём на свете.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все, на все вопросы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Найдёшь ты в ней ответы.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2\IMG_20191106_155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8382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Я\Desktop\КНИЖ УОЛОК\фото3\IMG_20191106_1555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038600"/>
            <a:ext cx="37480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990600" y="914400"/>
            <a:ext cx="6705600" cy="457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Всё обо всём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pic>
        <p:nvPicPr>
          <p:cNvPr id="6" name="Рисунок 5" descr="C:\Users\Я\Desktop\КНИЖ УОЛОК\фото3\IMG_20191106_1555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4800">
            <a:off x="1006926" y="1540326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\Desktop\КНИЖ УОЛОК\фото3\IMG_20191106_1555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11812">
            <a:off x="5406554" y="1509779"/>
            <a:ext cx="2667000" cy="257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AppData\Local\Microsoft\Windows\Temporary Internet Files\Content.Word\IMG_20191107_1238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5334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КНИЖ УОЛОК\фото\IMG_20191105_1356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609600"/>
            <a:ext cx="7924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6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Я\Desktop\КНИЖ УОЛОК\фото3\IMG_20191106_1554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"/>
            <a:ext cx="16954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Я\Desktop\КНИЖ УОЛОК\фото3\IMG_20191106_1554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971800"/>
            <a:ext cx="1752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\Desktop\КНИЖ УОЛОК\фото3\IMG_20191106_1555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81000"/>
            <a:ext cx="2143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Я\Desktop\КНИЖ УОЛОК\фото3\IMG_20191106_1553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895600"/>
            <a:ext cx="20859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62000" y="1219200"/>
            <a:ext cx="37338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Приключения в стихах 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 захватывает, АХ!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герои не простые,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такие мне родные,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когда ложусь я спать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Хочется мне им сказать: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Встретимся мы с вами скоро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до завтра, не скучайте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Дверь мне в книгу открывайте.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Буду снова повторять,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 люблю стихи читать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AppData\Local\Microsoft\Windows\Temporary Internet Files\Content.Word\IMG_20191107_104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219200"/>
            <a:ext cx="708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133474" y="761999"/>
            <a:ext cx="6562725" cy="609601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птицы наши друзья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Я\Desktop\КНИЖ УОЛОК\фото3\IMG_20191106_155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2667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Я\Desktop\КНИЖ УОЛОК\фото3\IMG_20191106_1557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33400"/>
            <a:ext cx="25527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\Desktop\КНИЖ УОЛОК\фото3\IMG_20191106_1557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971800"/>
            <a:ext cx="27432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09600" y="990600"/>
            <a:ext cx="3124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о птицах мы узнаем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книги полистаем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орлы, вороны,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Соловьи и снегири.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Лебедь, кулик и фламинго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кукушки, и грачи.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Дрозд, чижи, сорока, сойка,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Аист, сокол, воробей,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Ласточки, удоды, дятлы.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маленьких друзей!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52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219199"/>
            <a:ext cx="51054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9600" y="12954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Книжки-бродяги,</a:t>
            </a:r>
            <a:br>
              <a:rPr lang="ru-RU" b="1" dirty="0" smtClean="0"/>
            </a:br>
            <a:r>
              <a:rPr lang="ru-RU" b="1" dirty="0" err="1" smtClean="0"/>
              <a:t>Книжки-неряхи</a:t>
            </a:r>
            <a:r>
              <a:rPr lang="ru-RU" b="1" dirty="0" smtClean="0"/>
              <a:t>,</a:t>
            </a:r>
            <a:br>
              <a:rPr lang="ru-RU" b="1" dirty="0" smtClean="0"/>
            </a:br>
            <a:r>
              <a:rPr lang="ru-RU" b="1" dirty="0" smtClean="0"/>
              <a:t>Здесь из бумаги</a:t>
            </a:r>
            <a:br>
              <a:rPr lang="ru-RU" b="1" dirty="0" smtClean="0"/>
            </a:br>
            <a:r>
              <a:rPr lang="ru-RU" b="1" dirty="0" smtClean="0"/>
              <a:t>Сошьют вам рубахи.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304800"/>
            <a:ext cx="708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Ремонт книг</a:t>
            </a:r>
            <a:endParaRPr lang="ru-RU" sz="6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Рисунок 5" descr="C:\Users\Я\AppData\Local\Microsoft\Windows\Temporary Internet Files\Content.Word\4899_14183c147067091f00a19922a174e6f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0275404">
            <a:off x="717704" y="2994339"/>
            <a:ext cx="175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http://dsluzino2.omr.obr55.ru/files/2018/12/im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685799"/>
            <a:ext cx="7467600" cy="53340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ds02.infourok.ru/uploads/ex/0146/0008040d-244903fc/img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609600"/>
            <a:ext cx="746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2\IMG_20191106_1549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437" y="609601"/>
            <a:ext cx="5033963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33400" y="1371600"/>
            <a:ext cx="2667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книгах не рисовать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Книги не разбрасывать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Не вырывать страницы из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Книги не мочить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Не мять страницы и углы страниц в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900igr.net/up/datas/224710/0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6096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16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95400"/>
            <a:ext cx="6934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143000" y="762000"/>
            <a:ext cx="6934200" cy="6096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Чуковский Корней </a:t>
            </a:r>
            <a:r>
              <a:rPr lang="ru-RU" sz="28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Иваноич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Я\Desktop\мбдоу\презентации\КНИЖ УОЛОК\фото\IMG_20191105_1318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066800"/>
            <a:ext cx="6857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WordArt 1"/>
          <p:cNvSpPr>
            <a:spLocks noChangeArrowheads="1" noChangeShapeType="1" noTextEdit="1"/>
          </p:cNvSpPr>
          <p:nvPr/>
        </p:nvSpPr>
        <p:spPr bwMode="auto">
          <a:xfrm>
            <a:off x="1133474" y="609600"/>
            <a:ext cx="6486525" cy="6096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Бианки Виталий Валентинович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19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1" y="1295400"/>
            <a:ext cx="73152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1133474" y="685800"/>
            <a:ext cx="6257926" cy="121919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1133474" y="685801"/>
            <a:ext cx="6943725" cy="838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Маршак Самуил Яковлевич</a:t>
            </a:r>
            <a:endParaRPr lang="ru-RU" sz="2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24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19200"/>
            <a:ext cx="7086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171575" y="685800"/>
            <a:ext cx="6829425" cy="762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Тютчев Федор Иванович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26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371600"/>
            <a:ext cx="6934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1152524" y="685800"/>
            <a:ext cx="7000875" cy="1143001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Толстой Алексей Константинович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29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1" y="121920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6781800" cy="457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Михалков Сергей Владимирович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32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6680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1152524" y="609600"/>
            <a:ext cx="6391275" cy="83819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162050" y="762000"/>
            <a:ext cx="6457950" cy="381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Барто</a:t>
            </a:r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 Агния Львовна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14400" y="1142999"/>
            <a:ext cx="3276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Книжки нам пока читают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Воспитатели для нас.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Ежедневно наступает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Чтенья книг желанный час!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героев сказок любим,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Книжки очень бережём,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читать их сами будем.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Только малость подрастём!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Я\Desktop\мбдоу\презентации\КНИЖ УОЛОК\фото\IMG_20191105_130930 -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295400"/>
            <a:ext cx="441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143000" y="762000"/>
            <a:ext cx="7239000" cy="762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Наш книжный уголок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3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934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133474" y="685800"/>
            <a:ext cx="6943725" cy="457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Пушкин Александр </a:t>
            </a:r>
            <a:r>
              <a:rPr lang="ru-RU" sz="28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Сереевич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41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1133474" y="762000"/>
            <a:ext cx="7019925" cy="914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Ушинский Константин Дмитриевич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ownloads\kartinka-spasibo-za-vnimanie-dlya-prezentacii-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09600"/>
            <a:ext cx="76200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323975" y="733425"/>
            <a:ext cx="59340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8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Хозяин нашего уголка "Умный Эльф"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981200"/>
            <a:ext cx="2667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Хозяин в доме – голова!</a:t>
            </a:r>
            <a:br>
              <a:rPr lang="ru-RU" dirty="0" smtClean="0"/>
            </a:br>
            <a:r>
              <a:rPr lang="ru-RU" dirty="0" smtClean="0"/>
              <a:t>Подвластны все хозяйской воле,</a:t>
            </a:r>
            <a:br>
              <a:rPr lang="ru-RU" dirty="0" smtClean="0"/>
            </a:br>
            <a:r>
              <a:rPr lang="ru-RU" dirty="0" smtClean="0"/>
              <a:t>Имеет он на всё права</a:t>
            </a:r>
            <a:br>
              <a:rPr lang="ru-RU" dirty="0" smtClean="0"/>
            </a:br>
            <a:r>
              <a:rPr lang="ru-RU" dirty="0" smtClean="0"/>
              <a:t>Согласно праву главной роли.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Я\AppData\Local\Microsoft\Windows\Temporary Internet Files\Content.Word\IMG_20191107_1043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295400"/>
            <a:ext cx="5257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90600" y="1524001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Я\Desktop\мбдоу\презентации\КНИЖ УОЛОК\фото2\IMG_20191106_1544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2" y="609601"/>
            <a:ext cx="54625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 rot="10800000" flipV="1">
            <a:off x="533400" y="1440560"/>
            <a:ext cx="2209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Читать ужасно интересно нам: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можем сидеть, лежать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сходя при этом с места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Глазами книгу ПРОБЕЖАТЬ!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Да-да!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Читать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ХОДИТЬ ГЛАЗАМИ!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1_1721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33401"/>
            <a:ext cx="5715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 rot="5400000">
            <a:off x="-1104900" y="3238500"/>
            <a:ext cx="5715000" cy="914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ru-RU" sz="3600" i="1" kern="10" spc="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latin typeface="Arial Black"/>
              </a:rPr>
              <a:t>книжки-малышки</a:t>
            </a:r>
            <a:endParaRPr lang="ru-RU" sz="3600" i="1" kern="10" spc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B2B2B2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Я\Desktop\КНИЖ УОЛОК\фото3\IMG_20191106_155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38200"/>
            <a:ext cx="137159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Я\Desktop\КНИЖ УОЛОК\фото3\IMG_20191106_1553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048000"/>
            <a:ext cx="137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Я\AppData\Local\Microsoft\Windows\Temporary Internet Files\Content.Word\IMG_20191107_1113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1" y="609600"/>
            <a:ext cx="6172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Я\Desktop\мбдоу\презентации\КНИЖ УОЛОК\фото\IMG_20191105_135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723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190625" y="609600"/>
            <a:ext cx="7191375" cy="762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Хочу все знать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d8/00005ef7-45c99ca1/1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701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7" name="WordArt 1"/>
          <p:cNvSpPr>
            <a:spLocks noChangeArrowheads="1" noChangeShapeType="1" noTextEdit="1"/>
          </p:cNvSpPr>
          <p:nvPr/>
        </p:nvSpPr>
        <p:spPr bwMode="auto">
          <a:xfrm>
            <a:off x="1143000" y="762001"/>
            <a:ext cx="7115175" cy="30479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33400" y="304800"/>
            <a:ext cx="3048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книгах много мы узнаем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летают птицы?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Почему вода искрится,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когда солнышко встаёт?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Почему на речке лёд?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Почему всем нужно спать,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когда хочется играть?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Кто нам глазки закрывает?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Почему весной снег тает?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И вообще зачем она,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лето, осень и зима?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 Как ложится солнце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спать,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 где у солнышка кровать?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Я\Desktop\КНИЖ УОЛОК\фото3\IMG_20191106_155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533401"/>
            <a:ext cx="22317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\Desktop\КНИЖ УОЛОК\фото3\IMG_20191106_1554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352800"/>
            <a:ext cx="2339452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Я\Desktop\КНИЖ УОЛОК\фото3\IMG_20191106_1554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6096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s.bambook.com/book1/images/zuz_10225210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352800"/>
            <a:ext cx="22479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2|2.3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2.9|2.4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3.8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</TotalTime>
  <Words>142</Words>
  <PresentationFormat>Экран (4:3)</PresentationFormat>
  <Paragraphs>57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Я</cp:lastModifiedBy>
  <cp:revision>100</cp:revision>
  <dcterms:created xsi:type="dcterms:W3CDTF">2019-11-01T06:03:34Z</dcterms:created>
  <dcterms:modified xsi:type="dcterms:W3CDTF">2019-11-07T14:45:46Z</dcterms:modified>
</cp:coreProperties>
</file>